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6" r:id="rId11"/>
    <p:sldId id="269" r:id="rId12"/>
    <p:sldId id="263" r:id="rId13"/>
    <p:sldId id="264" r:id="rId14"/>
    <p:sldId id="270" r:id="rId15"/>
    <p:sldId id="271" r:id="rId16"/>
    <p:sldId id="265" r:id="rId17"/>
    <p:sldId id="274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91" autoAdjust="0"/>
  </p:normalViewPr>
  <p:slideViewPr>
    <p:cSldViewPr>
      <p:cViewPr varScale="1">
        <p:scale>
          <a:sx n="95" d="100"/>
          <a:sy n="95" d="100"/>
        </p:scale>
        <p:origin x="18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0FC48-18AC-4A2A-A1F2-8733A2961196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FB2CB-42B8-43CF-B0A4-13FDD8E68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6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 smtClean="0"/>
              <a:t>이메일로그인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건너뛰기</a:t>
            </a:r>
            <a:r>
              <a:rPr lang="en-US" altLang="ko-KR" dirty="0" smtClean="0"/>
              <a:t>-&gt;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facebook</a:t>
            </a:r>
            <a:r>
              <a:rPr lang="en-US" altLang="ko-KR" baseline="0" dirty="0" smtClean="0"/>
              <a:t> - &gt;  </a:t>
            </a:r>
            <a:r>
              <a:rPr lang="en-US" altLang="ko-KR" baseline="0" dirty="0" err="1" smtClean="0"/>
              <a:t>UserDAO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비밀번호찾기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회원가입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74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VideoRecipeViewDAO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나도요리사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UserRecipeViewDAO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이벤트 </a:t>
            </a:r>
            <a:r>
              <a:rPr lang="ko-KR" altLang="en-US" baseline="0" dirty="0" err="1" smtClean="0"/>
              <a:t>알람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드롭박스창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recipe_like_event</a:t>
            </a:r>
            <a:r>
              <a:rPr lang="en-US" altLang="ko-KR" baseline="0" dirty="0" smtClean="0"/>
              <a:t>_viewDAO,recipe_comment_event_viewDAO,sns_friend_viewDAO,follow_view_DAO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8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취향분석표</a:t>
            </a:r>
            <a:endParaRPr lang="en-US" altLang="ko-KR" dirty="0" smtClean="0"/>
          </a:p>
          <a:p>
            <a:r>
              <a:rPr lang="en-US" altLang="ko-KR" dirty="0" err="1" smtClean="0"/>
              <a:t>preferenceViewDAO</a:t>
            </a:r>
            <a:endParaRPr lang="en-US" altLang="ko-KR" dirty="0" smtClean="0"/>
          </a:p>
          <a:p>
            <a:r>
              <a:rPr lang="en-US" altLang="ko-KR" dirty="0" err="1" smtClean="0"/>
              <a:t>SimpleRecipeViewDAO</a:t>
            </a:r>
            <a:endParaRPr lang="en-US" altLang="ko-KR" dirty="0" smtClean="0"/>
          </a:p>
          <a:p>
            <a:r>
              <a:rPr lang="en-US" altLang="ko-KR" dirty="0" err="1" smtClean="0"/>
              <a:t>UserDAO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상단 사용자 사진</a:t>
            </a:r>
            <a:endParaRPr lang="en-US" altLang="ko-KR" dirty="0" smtClean="0"/>
          </a:p>
          <a:p>
            <a:r>
              <a:rPr lang="en-US" altLang="ko-KR" dirty="0" err="1" smtClean="0"/>
              <a:t>RecipeLikeEventViewDAO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상단</a:t>
            </a:r>
            <a:r>
              <a:rPr lang="ko-KR" altLang="en-US" baseline="0" dirty="0" smtClean="0"/>
              <a:t> 좌측 </a:t>
            </a:r>
            <a:r>
              <a:rPr lang="ko-KR" altLang="en-US" dirty="0" smtClean="0"/>
              <a:t>좋아요 받은 개수</a:t>
            </a:r>
            <a:endParaRPr lang="en-US" altLang="ko-KR" dirty="0" smtClean="0"/>
          </a:p>
          <a:p>
            <a:r>
              <a:rPr lang="en-US" altLang="ko-KR" dirty="0" err="1" smtClean="0"/>
              <a:t>PostDAO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등록한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개수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0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더보기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모든소식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recipe_like_event</a:t>
            </a:r>
            <a:r>
              <a:rPr lang="en-US" altLang="ko-KR" baseline="0" dirty="0" smtClean="0"/>
              <a:t>_viewDAO,recipe_comment_event_viewDAO,sns_friend_viewDAO,follow_view_DAO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75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친구목록</a:t>
            </a:r>
            <a:endParaRPr lang="en-US" altLang="ko-KR" dirty="0" smtClean="0"/>
          </a:p>
          <a:p>
            <a:r>
              <a:rPr lang="en-US" altLang="ko-KR" dirty="0" err="1" smtClean="0"/>
              <a:t>SNSfriendViewDAO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친구목록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여부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1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팔로잉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내가 </a:t>
            </a:r>
            <a:r>
              <a:rPr lang="ko-KR" altLang="en-US" dirty="0" err="1" smtClean="0"/>
              <a:t>팔로우한</a:t>
            </a:r>
            <a:r>
              <a:rPr lang="ko-KR" altLang="en-US" dirty="0" smtClean="0"/>
              <a:t> 사람 목록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6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팔로워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나를 </a:t>
            </a:r>
            <a:r>
              <a:rPr lang="ko-KR" altLang="en-US" dirty="0" err="1" smtClean="0"/>
              <a:t>팔로우한</a:t>
            </a:r>
            <a:r>
              <a:rPr lang="ko-KR" altLang="en-US" dirty="0" smtClean="0"/>
              <a:t> 사람 목록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6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회원정보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수정창</a:t>
            </a:r>
            <a:endParaRPr lang="en-US" altLang="ko-KR" dirty="0" smtClean="0"/>
          </a:p>
          <a:p>
            <a:r>
              <a:rPr lang="en-US" altLang="ko-KR" dirty="0" err="1" smtClean="0"/>
              <a:t>UserDAO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회원정보</a:t>
            </a:r>
            <a:r>
              <a:rPr lang="ko-KR" altLang="en-US" baseline="0" dirty="0" smtClean="0"/>
              <a:t> 불러오기</a:t>
            </a:r>
            <a:r>
              <a:rPr lang="en-US" altLang="ko-KR" baseline="0" dirty="0" smtClean="0"/>
              <a:t>+</a:t>
            </a:r>
            <a:r>
              <a:rPr lang="ko-KR" altLang="en-US" baseline="0" dirty="0" err="1" smtClean="0"/>
              <a:t>회원정보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70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목록 </a:t>
            </a:r>
            <a:r>
              <a:rPr lang="ko-KR" altLang="en-US" dirty="0" err="1" smtClean="0"/>
              <a:t>전체보기화면</a:t>
            </a:r>
            <a:endParaRPr lang="en-US" altLang="ko-KR" dirty="0" smtClean="0"/>
          </a:p>
          <a:p>
            <a:r>
              <a:rPr lang="en-US" altLang="ko-KR" dirty="0" err="1" smtClean="0"/>
              <a:t>SimpleVideoRecipeViewDAO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 smtClean="0"/>
              <a:t>회원가입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60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검색겨로가화면</a:t>
            </a:r>
            <a:endParaRPr lang="en-US" altLang="ko-KR" dirty="0" smtClean="0"/>
          </a:p>
          <a:p>
            <a:r>
              <a:rPr lang="en-US" altLang="ko-KR" dirty="0" err="1" smtClean="0"/>
              <a:t>SimpleRecipeViewDAO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dirty="0" err="1" smtClean="0"/>
              <a:t>SimpleVideoRecipeViewDAO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동영상레시피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SimpleUserRecipeViewDAO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유저레시피</a:t>
            </a:r>
            <a:r>
              <a:rPr lang="ko-KR" altLang="en-US" baseline="0" dirty="0" smtClean="0"/>
              <a:t> 목록</a:t>
            </a:r>
            <a:endParaRPr lang="en-US" altLang="ko-KR" dirty="0" smtClean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레시피명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해시태그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키워드누르고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엔터쳐서</a:t>
            </a:r>
            <a:r>
              <a:rPr lang="ko-KR" altLang="en-US" dirty="0" smtClean="0">
                <a:sym typeface="Wingdings" pitchFamily="2" charset="2"/>
              </a:rPr>
              <a:t> 검색했는데 </a:t>
            </a:r>
            <a:r>
              <a:rPr lang="en-US" altLang="ko-KR" dirty="0" err="1" smtClean="0">
                <a:sym typeface="Wingdings" pitchFamily="2" charset="2"/>
              </a:rPr>
              <a:t>UserInfoDAO,RecipeDAO,PostDAO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건너뛰기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x </a:t>
            </a:r>
            <a:endParaRPr lang="en-US" altLang="ko-KR" dirty="0" smtClean="0"/>
          </a:p>
          <a:p>
            <a:r>
              <a:rPr lang="ko-KR" altLang="en-US" dirty="0" err="1" smtClean="0"/>
              <a:t>취향등록완료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preference_tb</a:t>
            </a:r>
            <a:r>
              <a:rPr lang="en-US" altLang="ko-KR" baseline="0" dirty="0" smtClean="0"/>
              <a:t> ,-&gt; ?????</a:t>
            </a:r>
            <a:r>
              <a:rPr lang="ko-KR" altLang="en-US" baseline="0" dirty="0" smtClean="0"/>
              <a:t>어떤 </a:t>
            </a:r>
            <a:r>
              <a:rPr lang="ko-KR" altLang="en-US" baseline="0" dirty="0" err="1" smtClean="0"/>
              <a:t>테이블써서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메인화면을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뿌려주느냐</a:t>
            </a:r>
            <a:r>
              <a:rPr lang="en-US" altLang="ko-KR" baseline="0" dirty="0" smtClean="0"/>
              <a:t>….. (</a:t>
            </a:r>
            <a:r>
              <a:rPr lang="ko-KR" altLang="en-US" baseline="0" dirty="0" smtClean="0"/>
              <a:t>보류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err="1" smtClean="0"/>
              <a:t>취향평가하기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축적후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Flook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SimpleRecipeViewDAO</a:t>
            </a:r>
            <a:endParaRPr lang="en-US" altLang="ko-KR" dirty="0" smtClean="0"/>
          </a:p>
          <a:p>
            <a:r>
              <a:rPr lang="ko-KR" altLang="en-US" dirty="0" err="1" smtClean="0"/>
              <a:t>나도요리사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SimpleUserRecipeViewDAO</a:t>
            </a:r>
            <a:endParaRPr lang="en-US" altLang="ko-KR" dirty="0" smtClean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레시피명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해시태그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키워드누르고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엔터쳐서</a:t>
            </a:r>
            <a:r>
              <a:rPr lang="ko-KR" altLang="en-US" dirty="0" smtClean="0">
                <a:sym typeface="Wingdings" pitchFamily="2" charset="2"/>
              </a:rPr>
              <a:t> 검색했는데 </a:t>
            </a:r>
            <a:r>
              <a:rPr lang="en-US" altLang="ko-KR" dirty="0" err="1" smtClean="0">
                <a:sym typeface="Wingdings" pitchFamily="2" charset="2"/>
              </a:rPr>
              <a:t>UserInfoDAO,RecipeDAO,PostDAO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전체</a:t>
            </a:r>
            <a:r>
              <a:rPr lang="en-US" altLang="ko-KR" dirty="0" smtClean="0">
                <a:sym typeface="Wingdings" pitchFamily="2" charset="2"/>
              </a:rPr>
              <a:t>…………</a:t>
            </a:r>
            <a:r>
              <a:rPr lang="en-US" altLang="ko-KR" baseline="0" dirty="0" smtClean="0">
                <a:sym typeface="Wingdings" pitchFamily="2" charset="2"/>
              </a:rPr>
              <a:t> </a:t>
            </a:r>
          </a:p>
          <a:p>
            <a:r>
              <a:rPr lang="ko-KR" altLang="en-US" dirty="0" err="1" smtClean="0"/>
              <a:t>알람</a:t>
            </a:r>
            <a:r>
              <a:rPr lang="en-US" altLang="ko-KR" dirty="0" smtClean="0"/>
              <a:t>-&gt;recipe_like_event</a:t>
            </a:r>
            <a:r>
              <a:rPr lang="en-US" altLang="ko-KR" baseline="0" dirty="0" smtClean="0"/>
              <a:t>_viewDAO,recipe_comment_event_viewDAO,sns_friend_viewDAO,follow_view</a:t>
            </a:r>
          </a:p>
          <a:p>
            <a:r>
              <a:rPr lang="ko-KR" altLang="en-US" baseline="0" dirty="0" smtClean="0"/>
              <a:t>장바구니</a:t>
            </a:r>
            <a:r>
              <a:rPr lang="en-US" altLang="ko-KR" baseline="0" dirty="0" smtClean="0"/>
              <a:t>-&gt;</a:t>
            </a:r>
            <a:r>
              <a:rPr lang="en-US" altLang="ko-KR" baseline="0" dirty="0" err="1" smtClean="0"/>
              <a:t>cartviewDAO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프로필사진</a:t>
            </a:r>
            <a:r>
              <a:rPr lang="en-US" altLang="ko-KR" baseline="0" dirty="0" smtClean="0"/>
              <a:t>-&gt;</a:t>
            </a:r>
            <a:r>
              <a:rPr lang="en-US" altLang="ko-KR" baseline="0" dirty="0" err="1" smtClean="0"/>
              <a:t>userDAO,preferenceView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밥</a:t>
            </a:r>
            <a:r>
              <a:rPr lang="en-US" altLang="ko-KR" dirty="0" smtClean="0"/>
              <a:t>/</a:t>
            </a:r>
            <a:r>
              <a:rPr lang="ko-KR" altLang="en-US" dirty="0" smtClean="0"/>
              <a:t>죽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스프</a:t>
            </a:r>
            <a:endParaRPr lang="en-US" altLang="ko-KR" dirty="0" smtClean="0"/>
          </a:p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일상</a:t>
            </a:r>
            <a:endParaRPr lang="en-US" altLang="ko-KR" dirty="0" smtClean="0"/>
          </a:p>
          <a:p>
            <a:r>
              <a:rPr lang="ko-KR" altLang="en-US" dirty="0" smtClean="0"/>
              <a:t>나라별 일상</a:t>
            </a:r>
            <a:endParaRPr lang="en-US" altLang="ko-KR" dirty="0" smtClean="0"/>
          </a:p>
          <a:p>
            <a:r>
              <a:rPr lang="ko-KR" altLang="en-US" dirty="0" smtClean="0"/>
              <a:t>재료별 육류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이것에 해당하는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스크롤을 더 </a:t>
            </a:r>
            <a:r>
              <a:rPr lang="ko-KR" altLang="en-US" baseline="0" dirty="0" err="1" smtClean="0"/>
              <a:t>내리는경우에는</a:t>
            </a:r>
            <a:r>
              <a:rPr lang="ko-KR" altLang="en-US" baseline="0" dirty="0" smtClean="0"/>
              <a:t> </a:t>
            </a:r>
            <a:r>
              <a:rPr lang="en-US" altLang="ko-KR" dirty="0" err="1" smtClean="0"/>
              <a:t>SimpleRecipeViewDAO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접근해서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3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Simple</a:t>
            </a:r>
            <a:r>
              <a:rPr lang="en-US" altLang="ko-KR" baseline="0" dirty="0" err="1" smtClean="0"/>
              <a:t>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나도요리사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r>
              <a:rPr lang="en-US" altLang="ko-KR" dirty="0" err="1" smtClean="0"/>
              <a:t>RecipeDAO</a:t>
            </a:r>
            <a:endParaRPr lang="en-US" altLang="ko-KR" dirty="0" smtClean="0"/>
          </a:p>
          <a:p>
            <a:r>
              <a:rPr lang="en-US" altLang="ko-KR" dirty="0" err="1" smtClean="0"/>
              <a:t>PostDAO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Simple</a:t>
            </a:r>
            <a:r>
              <a:rPr lang="en-US" altLang="ko-KR" baseline="0" dirty="0" err="1" smtClean="0"/>
              <a:t>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Flook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FlookRecipeViewDAO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8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0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6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3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9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5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01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4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5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3954" y="758621"/>
            <a:ext cx="7680855" cy="3719945"/>
            <a:chOff x="-252536" y="368026"/>
            <a:chExt cx="9293835" cy="450113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78" b="5122"/>
            <a:stretch/>
          </p:blipFill>
          <p:spPr bwMode="auto">
            <a:xfrm>
              <a:off x="-252536" y="368026"/>
              <a:ext cx="9293835" cy="450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897744" y="2633381"/>
              <a:ext cx="916465" cy="29509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67012" y="3438213"/>
              <a:ext cx="427538" cy="2438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413832" y="3429000"/>
              <a:ext cx="427538" cy="2438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23928" y="3133905"/>
              <a:ext cx="916465" cy="29509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217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02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65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01" y="620688"/>
            <a:ext cx="7548735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764704"/>
            <a:ext cx="1368152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5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44824"/>
            <a:ext cx="8850881" cy="3184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2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" y="1857724"/>
            <a:ext cx="8643938" cy="314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8047" y="3212976"/>
            <a:ext cx="432048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1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212975"/>
            <a:ext cx="724535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61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795537" cy="449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86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795537" cy="449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33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580372" cy="452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37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9058132" cy="426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7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2346" y="476672"/>
            <a:ext cx="8327300" cy="4684105"/>
            <a:chOff x="372346" y="476672"/>
            <a:chExt cx="8327300" cy="468410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46" y="476672"/>
              <a:ext cx="8327300" cy="4684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139952" y="3429000"/>
              <a:ext cx="792088" cy="24388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50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4" y="1522342"/>
            <a:ext cx="7634712" cy="3813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7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7" y="836712"/>
            <a:ext cx="8088737" cy="4856569"/>
            <a:chOff x="323527" y="836712"/>
            <a:chExt cx="8088737" cy="485656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120" b="57300"/>
            <a:stretch/>
          </p:blipFill>
          <p:spPr bwMode="auto">
            <a:xfrm>
              <a:off x="323527" y="836712"/>
              <a:ext cx="8088737" cy="4752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186" y="3607306"/>
              <a:ext cx="3000375" cy="2085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630313" y="4869160"/>
              <a:ext cx="1080120" cy="50405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67895" y="3356992"/>
              <a:ext cx="564145" cy="26826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58328" y="3321254"/>
              <a:ext cx="1080120" cy="30400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21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-1650" r="-125" b="1650"/>
          <a:stretch/>
        </p:blipFill>
        <p:spPr bwMode="auto">
          <a:xfrm>
            <a:off x="554182" y="311728"/>
            <a:ext cx="11083636" cy="623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82182" y="980728"/>
            <a:ext cx="892661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71427" y="980728"/>
            <a:ext cx="892661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97303" y="980728"/>
            <a:ext cx="1306945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92241" y="1018529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92280" y="980728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65756" y="980728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16416" y="980728"/>
            <a:ext cx="737736" cy="3344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59644" y="2060848"/>
            <a:ext cx="2280508" cy="3960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3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5744" y="-195749"/>
            <a:ext cx="13169520" cy="6577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9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1" y="404664"/>
            <a:ext cx="8514773" cy="509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36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976664" cy="678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9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1" y="404664"/>
            <a:ext cx="8514773" cy="509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2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69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240</Words>
  <Application>Microsoft Office PowerPoint</Application>
  <PresentationFormat>화면 슬라이드 쇼(4:3)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전상우</dc:creator>
  <cp:lastModifiedBy>Huni</cp:lastModifiedBy>
  <cp:revision>13</cp:revision>
  <dcterms:created xsi:type="dcterms:W3CDTF">2015-07-30T09:19:08Z</dcterms:created>
  <dcterms:modified xsi:type="dcterms:W3CDTF">2015-07-31T11:57:14Z</dcterms:modified>
</cp:coreProperties>
</file>